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80" r:id="rId2"/>
    <p:sldId id="1901" r:id="rId3"/>
    <p:sldId id="1902" r:id="rId4"/>
    <p:sldId id="1903" r:id="rId5"/>
    <p:sldId id="190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466. TAWNTUNG KHA KIHUAL HEN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May They Be United Forever </a:t>
            </a:r>
          </a:p>
          <a:p>
            <a:r>
              <a:rPr lang="en-US" sz="1500" dirty="0"/>
              <a:t>Matt. 19:6</a:t>
            </a:r>
          </a:p>
          <a:p>
            <a:r>
              <a:rPr lang="en-US" sz="1500" dirty="0"/>
              <a:t>William Howard </a:t>
            </a:r>
            <a:r>
              <a:rPr lang="en-US" sz="1500" dirty="0" err="1"/>
              <a:t>Doane</a:t>
            </a:r>
            <a:r>
              <a:rPr lang="en-US" sz="1500" dirty="0"/>
              <a:t>, 1832-1915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528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geelsa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kigawmna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uh,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la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mite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817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2418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sung,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Khristian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uh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18187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2226469"/>
            <a:ext cx="854964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nupate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 la,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Nang sung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khan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1061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187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466. TAWNTUNG KHA KIHUAL HEN </vt:lpstr>
      <vt:lpstr>1</vt:lpstr>
      <vt:lpstr>2</vt:lpstr>
      <vt:lpstr>PowerPoint Presentation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2018-12-15T07:42:44Z</dcterms:modified>
</cp:coreProperties>
</file>